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96B16-1736-0A4B-80C0-B32AE675D24C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6DEE8-CAF1-8949-BF7B-077733F67A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41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34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2132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30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70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76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64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9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5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57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03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5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252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6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C7F6-E1CD-8640-9DB6-01E1AEA2332D}" type="datetimeFigureOut">
              <a:rPr kumimoji="1" lang="ko-KR" altLang="en-US" smtClean="0"/>
              <a:t>2016. 6. 26.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24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4880" y="1699395"/>
            <a:ext cx="3055002" cy="2670707"/>
            <a:chOff x="1622442" y="922226"/>
            <a:chExt cx="2812398" cy="4076494"/>
          </a:xfrm>
        </p:grpSpPr>
        <p:grpSp>
          <p:nvGrpSpPr>
            <p:cNvPr id="11" name="그룹 10"/>
            <p:cNvGrpSpPr/>
            <p:nvPr/>
          </p:nvGrpSpPr>
          <p:grpSpPr>
            <a:xfrm>
              <a:off x="1622442" y="922226"/>
              <a:ext cx="2812398" cy="4076494"/>
              <a:chOff x="1622442" y="922226"/>
              <a:chExt cx="2812398" cy="407649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7907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통일되지 않은 </a:t>
              </a:r>
              <a:r>
                <a:rPr kumimoji="1" lang="en-US" altLang="ko-KR" dirty="0" smtClean="0"/>
                <a:t>value</a:t>
              </a:r>
              <a:r>
                <a:rPr kumimoji="1" lang="ko-KR" altLang="en-US" dirty="0" smtClean="0"/>
                <a:t> 값의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일정하지 않은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간격</a:t>
              </a:r>
              <a:endParaRPr kumimoji="1" lang="en-US" altLang="ko-KR" dirty="0" smtClean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161638" y="1699395"/>
            <a:ext cx="3055002" cy="2670707"/>
            <a:chOff x="7611762" y="922226"/>
            <a:chExt cx="2812398" cy="4076494"/>
          </a:xfrm>
        </p:grpSpPr>
        <p:sp>
          <p:nvSpPr>
            <p:cNvPr id="6" name="직사각형 5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11762" y="922226"/>
              <a:ext cx="2812398" cy="651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5" name="오른쪽 화살표[R] 14"/>
          <p:cNvSpPr/>
          <p:nvPr/>
        </p:nvSpPr>
        <p:spPr>
          <a:xfrm>
            <a:off x="4305300" y="1531517"/>
            <a:ext cx="3550920" cy="3109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Interpolation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30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63880" y="2689757"/>
            <a:ext cx="4008120" cy="2065123"/>
            <a:chOff x="929640" y="1699157"/>
            <a:chExt cx="4008120" cy="2065123"/>
          </a:xfrm>
        </p:grpSpPr>
        <p:grpSp>
          <p:nvGrpSpPr>
            <p:cNvPr id="4" name="그룹 3"/>
            <p:cNvGrpSpPr/>
            <p:nvPr/>
          </p:nvGrpSpPr>
          <p:grpSpPr>
            <a:xfrm>
              <a:off x="929640" y="2036848"/>
              <a:ext cx="1771699" cy="1389739"/>
              <a:chOff x="1622442" y="922226"/>
              <a:chExt cx="2812398" cy="319368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22442" y="922226"/>
                <a:ext cx="2812398" cy="3193682"/>
                <a:chOff x="1622442" y="922226"/>
                <a:chExt cx="2812398" cy="3193682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622442" y="922228"/>
                  <a:ext cx="2812398" cy="3193680"/>
                </a:xfrm>
                <a:prstGeom prst="rect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622442" y="922226"/>
                  <a:ext cx="2812398" cy="6515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 smtClean="0">
                      <a:solidFill>
                        <a:schemeClr val="bg1"/>
                      </a:solidFill>
                    </a:rPr>
                    <a:t>Original Data</a:t>
                  </a:r>
                  <a:endParaRPr kumimoji="1"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1790700" y="1722120"/>
                <a:ext cx="2491740" cy="212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ko-KR" sz="900" dirty="0" smtClean="0"/>
                  <a:t>Data</a:t>
                </a:r>
                <a:r>
                  <a:rPr kumimoji="1" lang="ko-KR" altLang="en-US" sz="900" dirty="0" smtClean="0"/>
                  <a:t> 사이 통일되지 않은 </a:t>
                </a:r>
                <a:r>
                  <a:rPr kumimoji="1" lang="en-US" altLang="ko-KR" sz="900" dirty="0" smtClean="0"/>
                  <a:t>value</a:t>
                </a:r>
                <a:r>
                  <a:rPr kumimoji="1" lang="ko-KR" altLang="en-US" sz="900" dirty="0" smtClean="0"/>
                  <a:t> 값의 크기</a:t>
                </a:r>
                <a:endParaRPr kumimoji="1" lang="en-US" altLang="ko-KR" sz="900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900" dirty="0" smtClean="0"/>
                  <a:t>일정하지 않은 </a:t>
                </a:r>
                <a:r>
                  <a:rPr kumimoji="1" lang="en-US" altLang="ko-KR" sz="900" dirty="0" smtClean="0"/>
                  <a:t>time_stamp</a:t>
                </a:r>
                <a:r>
                  <a:rPr kumimoji="1" lang="ko-KR" altLang="en-US" sz="900" dirty="0" smtClean="0"/>
                  <a:t>간격</a:t>
                </a:r>
                <a:endParaRPr kumimoji="1" lang="en-US" altLang="ko-KR" sz="900" dirty="0" smtClean="0"/>
              </a:p>
            </p:txBody>
          </p:sp>
        </p:grpSp>
        <p:sp>
          <p:nvSpPr>
            <p:cNvPr id="9" name="오른쪽 화살표[R] 8"/>
            <p:cNvSpPr/>
            <p:nvPr/>
          </p:nvSpPr>
          <p:spPr>
            <a:xfrm>
              <a:off x="2878461" y="1699157"/>
              <a:ext cx="2059299" cy="206512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/>
                <a:t>[ Data Preprocessing ]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Scaling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Normalization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Interpolation</a:t>
              </a:r>
              <a:endParaRPr kumimoji="1" lang="ko-KR" altLang="en-US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49122" y="2386964"/>
            <a:ext cx="2794678" cy="2670707"/>
            <a:chOff x="7611762" y="922226"/>
            <a:chExt cx="2812398" cy="4076494"/>
          </a:xfrm>
        </p:grpSpPr>
        <p:sp>
          <p:nvSpPr>
            <p:cNvPr id="13" name="직사각형 12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6" name="오른쪽 화살표[R] 15"/>
          <p:cNvSpPr/>
          <p:nvPr/>
        </p:nvSpPr>
        <p:spPr>
          <a:xfrm>
            <a:off x="7720922" y="2608245"/>
            <a:ext cx="1927381" cy="2154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FileIO.Save.binary_file( )</a:t>
            </a:r>
            <a:endParaRPr kumimoji="1" lang="ko-KR" altLang="en-US" dirty="0"/>
          </a:p>
        </p:txBody>
      </p:sp>
      <p:sp>
        <p:nvSpPr>
          <p:cNvPr id="17" name="원통[C] 16"/>
          <p:cNvSpPr/>
          <p:nvPr/>
        </p:nvSpPr>
        <p:spPr>
          <a:xfrm>
            <a:off x="9825425" y="2417617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1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1076" y="2608246"/>
            <a:ext cx="2392261" cy="2154152"/>
            <a:chOff x="1622442" y="922226"/>
            <a:chExt cx="2812398" cy="3193682"/>
          </a:xfrm>
        </p:grpSpPr>
        <p:grpSp>
          <p:nvGrpSpPr>
            <p:cNvPr id="5" name="그룹 4"/>
            <p:cNvGrpSpPr/>
            <p:nvPr/>
          </p:nvGrpSpPr>
          <p:grpSpPr>
            <a:xfrm>
              <a:off x="1622442" y="922226"/>
              <a:ext cx="2812398" cy="3193682"/>
              <a:chOff x="1622442" y="922226"/>
              <a:chExt cx="2812398" cy="319368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622442" y="922228"/>
                <a:ext cx="2812398" cy="319368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22442" y="922226"/>
                <a:ext cx="2812398" cy="4792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790701" y="1722120"/>
              <a:ext cx="2622849" cy="16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400" dirty="0" smtClean="0"/>
                <a:t>Data</a:t>
              </a:r>
              <a:r>
                <a:rPr kumimoji="1" lang="ko-KR" altLang="en-US" sz="1400" dirty="0" smtClean="0"/>
                <a:t> 사이 통일되지 않은 </a:t>
              </a:r>
              <a:r>
                <a:rPr kumimoji="1" lang="en-US" altLang="ko-KR" sz="1400" dirty="0" smtClean="0"/>
                <a:t>value</a:t>
              </a:r>
              <a:r>
                <a:rPr kumimoji="1" lang="ko-KR" altLang="en-US" sz="1400" dirty="0" smtClean="0"/>
                <a:t> 값의 크기</a:t>
              </a:r>
              <a:endParaRPr kumimoji="1" lang="en-US" altLang="ko-KR" sz="14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400" dirty="0" smtClean="0"/>
                <a:t>일정하지 않은 </a:t>
              </a:r>
              <a:r>
                <a:rPr kumimoji="1" lang="en-US" altLang="ko-KR" sz="1400" dirty="0" smtClean="0"/>
                <a:t>time_stamp</a:t>
              </a:r>
              <a:r>
                <a:rPr kumimoji="1" lang="ko-KR" altLang="en-US" sz="1400" dirty="0" smtClean="0"/>
                <a:t>간격</a:t>
              </a:r>
              <a:endParaRPr kumimoji="1" lang="en-US" altLang="ko-KR" sz="1400" dirty="0" smtClean="0"/>
            </a:p>
          </p:txBody>
        </p:sp>
      </p:grpSp>
      <p:sp>
        <p:nvSpPr>
          <p:cNvPr id="4" name="오른쪽 화살표[R] 3"/>
          <p:cNvSpPr/>
          <p:nvPr/>
        </p:nvSpPr>
        <p:spPr>
          <a:xfrm>
            <a:off x="2800459" y="2697274"/>
            <a:ext cx="2059299" cy="206512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</a:rPr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Interpolation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96168" y="2641473"/>
            <a:ext cx="2794678" cy="2176723"/>
            <a:chOff x="7611762" y="922226"/>
            <a:chExt cx="2812398" cy="4076494"/>
          </a:xfrm>
        </p:grpSpPr>
        <p:sp>
          <p:nvSpPr>
            <p:cNvPr id="10" name="직사각형 9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1722120"/>
              <a:ext cx="2491740" cy="239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600" dirty="0" smtClean="0"/>
                <a:t>Data</a:t>
              </a:r>
              <a:r>
                <a:rPr kumimoji="1" lang="ko-KR" altLang="en-US" sz="1600" dirty="0" smtClean="0"/>
                <a:t> 사이 통일된 </a:t>
              </a:r>
              <a:r>
                <a:rPr kumimoji="1" lang="en-US" altLang="ko-KR" sz="1600" dirty="0"/>
                <a:t>v</a:t>
              </a:r>
              <a:r>
                <a:rPr kumimoji="1" lang="en-US" altLang="ko-KR" sz="1600" dirty="0" smtClean="0"/>
                <a:t>alue</a:t>
              </a:r>
              <a:r>
                <a:rPr kumimoji="1" lang="ko-KR" altLang="en-US" sz="1600" dirty="0" smtClean="0"/>
                <a:t> 값의  크기</a:t>
              </a:r>
              <a:endParaRPr kumimoji="1"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600" dirty="0" smtClean="0"/>
                <a:t>일정한 </a:t>
              </a:r>
              <a:r>
                <a:rPr kumimoji="1" lang="en-US" altLang="ko-KR" sz="1600" dirty="0" smtClean="0"/>
                <a:t>time_stamp</a:t>
              </a:r>
              <a:r>
                <a:rPr kumimoji="1" lang="ko-KR" altLang="en-US" sz="1600" dirty="0" smtClean="0"/>
                <a:t> 간격</a:t>
              </a:r>
              <a:endParaRPr kumimoji="1" lang="ko-KR" altLang="en-US" sz="1600" dirty="0"/>
            </a:p>
          </p:txBody>
        </p:sp>
      </p:grpSp>
      <p:sp>
        <p:nvSpPr>
          <p:cNvPr id="13" name="오른쪽 화살표[R] 12"/>
          <p:cNvSpPr/>
          <p:nvPr/>
        </p:nvSpPr>
        <p:spPr>
          <a:xfrm>
            <a:off x="7963476" y="2950100"/>
            <a:ext cx="1927381" cy="1852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FileIO.Save.</a:t>
            </a:r>
          </a:p>
          <a:p>
            <a:pPr algn="ctr"/>
            <a:r>
              <a:rPr kumimoji="1" lang="en-US" altLang="ko-KR" sz="1200" dirty="0" smtClean="0"/>
              <a:t>binary_file( )</a:t>
            </a:r>
            <a:endParaRPr kumimoji="1" lang="ko-KR" altLang="en-US" sz="1200" dirty="0"/>
          </a:p>
        </p:txBody>
      </p:sp>
      <p:sp>
        <p:nvSpPr>
          <p:cNvPr id="14" name="원통[C] 13"/>
          <p:cNvSpPr/>
          <p:nvPr/>
        </p:nvSpPr>
        <p:spPr>
          <a:xfrm>
            <a:off x="10063487" y="2608246"/>
            <a:ext cx="1704127" cy="23910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9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878373" y="2228616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4866899" y="1759000"/>
            <a:ext cx="3662336" cy="3660538"/>
            <a:chOff x="4866899" y="1759000"/>
            <a:chExt cx="3662336" cy="3660538"/>
          </a:xfrm>
        </p:grpSpPr>
        <p:grpSp>
          <p:nvGrpSpPr>
            <p:cNvPr id="61" name="그룹 60"/>
            <p:cNvGrpSpPr/>
            <p:nvPr/>
          </p:nvGrpSpPr>
          <p:grpSpPr>
            <a:xfrm>
              <a:off x="4866899" y="1759000"/>
              <a:ext cx="3662336" cy="3660538"/>
              <a:chOff x="1622442" y="922226"/>
              <a:chExt cx="2812398" cy="4076494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Similarity Model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347172" y="2510580"/>
              <a:ext cx="2684221" cy="2632849"/>
              <a:chOff x="6317843" y="1055078"/>
              <a:chExt cx="4699504" cy="4784918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7258930" y="1392702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9408942" y="17845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" name="직선 연결선[R] 5"/>
              <p:cNvCxnSpPr>
                <a:stCxn id="3" idx="6"/>
                <a:endCxn id="4" idx="2"/>
              </p:cNvCxnSpPr>
              <p:nvPr/>
            </p:nvCxnSpPr>
            <p:spPr>
              <a:xfrm>
                <a:off x="7709096" y="1617785"/>
                <a:ext cx="1699846" cy="391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/>
              <p:cNvSpPr/>
              <p:nvPr/>
            </p:nvSpPr>
            <p:spPr>
              <a:xfrm>
                <a:off x="8025620" y="2122195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8188401" y="393310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317843" y="412944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0376991" y="1245437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9568377" y="357009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0342098" y="497684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0567181" y="257236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7146388" y="5201926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51168" y="538983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352693" y="1055078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033847" y="29032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9" name="직선 연결선[R] 18"/>
              <p:cNvCxnSpPr>
                <a:stCxn id="3" idx="5"/>
                <a:endCxn id="7" idx="1"/>
              </p:cNvCxnSpPr>
              <p:nvPr/>
            </p:nvCxnSpPr>
            <p:spPr>
              <a:xfrm>
                <a:off x="7643171" y="1776943"/>
                <a:ext cx="448374" cy="4111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  <a:endCxn id="17" idx="0"/>
              </p:cNvCxnSpPr>
              <p:nvPr/>
            </p:nvCxnSpPr>
            <p:spPr>
              <a:xfrm flipH="1">
                <a:off x="7258930" y="1842868"/>
                <a:ext cx="225083" cy="1060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17" idx="6"/>
                <a:endCxn id="13" idx="2"/>
              </p:cNvCxnSpPr>
              <p:nvPr/>
            </p:nvCxnSpPr>
            <p:spPr>
              <a:xfrm flipV="1">
                <a:off x="7484013" y="2797444"/>
                <a:ext cx="3083168" cy="330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>
                <a:stCxn id="17" idx="4"/>
                <a:endCxn id="15" idx="1"/>
              </p:cNvCxnSpPr>
              <p:nvPr/>
            </p:nvCxnSpPr>
            <p:spPr>
              <a:xfrm>
                <a:off x="7258930" y="3353437"/>
                <a:ext cx="1258163" cy="21023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>
                <a:stCxn id="17" idx="4"/>
                <a:endCxn id="14" idx="0"/>
              </p:cNvCxnSpPr>
              <p:nvPr/>
            </p:nvCxnSpPr>
            <p:spPr>
              <a:xfrm>
                <a:off x="7258930" y="3353437"/>
                <a:ext cx="112541" cy="18484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>
                <a:stCxn id="17" idx="6"/>
                <a:endCxn id="12" idx="1"/>
              </p:cNvCxnSpPr>
              <p:nvPr/>
            </p:nvCxnSpPr>
            <p:spPr>
              <a:xfrm>
                <a:off x="7484013" y="3128354"/>
                <a:ext cx="2924010" cy="19144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>
                <a:stCxn id="9" idx="6"/>
                <a:endCxn id="12" idx="1"/>
              </p:cNvCxnSpPr>
              <p:nvPr/>
            </p:nvCxnSpPr>
            <p:spPr>
              <a:xfrm>
                <a:off x="6768009" y="4354523"/>
                <a:ext cx="3640014" cy="6882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>
                <a:stCxn id="3" idx="6"/>
                <a:endCxn id="16" idx="2"/>
              </p:cNvCxnSpPr>
              <p:nvPr/>
            </p:nvCxnSpPr>
            <p:spPr>
              <a:xfrm flipV="1">
                <a:off x="7709096" y="1280161"/>
                <a:ext cx="643597" cy="337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>
                <a:stCxn id="4" idx="6"/>
                <a:endCxn id="10" idx="3"/>
              </p:cNvCxnSpPr>
              <p:nvPr/>
            </p:nvCxnSpPr>
            <p:spPr>
              <a:xfrm flipV="1">
                <a:off x="9859108" y="1629678"/>
                <a:ext cx="583808" cy="3799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>
                <a:stCxn id="4" idx="3"/>
                <a:endCxn id="8" idx="7"/>
              </p:cNvCxnSpPr>
              <p:nvPr/>
            </p:nvCxnSpPr>
            <p:spPr>
              <a:xfrm flipH="1">
                <a:off x="8572642" y="2168812"/>
                <a:ext cx="902225" cy="1830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/>
              <p:cNvCxnSpPr>
                <a:stCxn id="4" idx="6"/>
                <a:endCxn id="13" idx="2"/>
              </p:cNvCxnSpPr>
              <p:nvPr/>
            </p:nvCxnSpPr>
            <p:spPr>
              <a:xfrm>
                <a:off x="9859108" y="2009654"/>
                <a:ext cx="708073" cy="7877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>
                <a:stCxn id="16" idx="5"/>
                <a:endCxn id="11" idx="1"/>
              </p:cNvCxnSpPr>
              <p:nvPr/>
            </p:nvCxnSpPr>
            <p:spPr>
              <a:xfrm>
                <a:off x="8736934" y="1439318"/>
                <a:ext cx="897369" cy="219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>
                <a:stCxn id="11" idx="2"/>
                <a:endCxn id="15" idx="7"/>
              </p:cNvCxnSpPr>
              <p:nvPr/>
            </p:nvCxnSpPr>
            <p:spPr>
              <a:xfrm flipH="1">
                <a:off x="8835409" y="3795173"/>
                <a:ext cx="732968" cy="166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4" y="4651926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오른쪽 화살표[R] 56"/>
          <p:cNvSpPr/>
          <p:nvPr/>
        </p:nvSpPr>
        <p:spPr>
          <a:xfrm>
            <a:off x="2927104" y="2924979"/>
            <a:ext cx="1708999" cy="153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Similarity.</a:t>
            </a:r>
          </a:p>
          <a:p>
            <a:pPr algn="ctr"/>
            <a:r>
              <a:rPr kumimoji="1" lang="en-US" altLang="ko-KR" sz="1400" dirty="0" smtClean="0"/>
              <a:t>Model.build( )</a:t>
            </a:r>
            <a:endParaRPr kumimoji="1" lang="ko-KR" altLang="en-US" sz="1400" dirty="0"/>
          </a:p>
        </p:txBody>
      </p:sp>
      <p:sp>
        <p:nvSpPr>
          <p:cNvPr id="59" name="오른쪽 화살표[R] 58"/>
          <p:cNvSpPr/>
          <p:nvPr/>
        </p:nvSpPr>
        <p:spPr>
          <a:xfrm>
            <a:off x="8760031" y="4596646"/>
            <a:ext cx="1008807" cy="82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Save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916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8" descr="s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27" y="475059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4866452" y="2188018"/>
            <a:ext cx="3662336" cy="3660538"/>
            <a:chOff x="4866899" y="1759000"/>
            <a:chExt cx="3662336" cy="3660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41" name="직선 연결선[R] 40"/>
                <p:cNvCxnSpPr>
                  <a:stCxn id="37" idx="6"/>
                  <a:endCxn id="38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3" name="직선 연결선[R] 52"/>
                <p:cNvCxnSpPr>
                  <a:stCxn id="37" idx="5"/>
                  <a:endCxn id="41" idx="1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[R] 53"/>
                <p:cNvCxnSpPr>
                  <a:stCxn id="37" idx="4"/>
                  <a:endCxn id="51" idx="0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[R] 54"/>
                <p:cNvCxnSpPr>
                  <a:stCxn id="51" idx="6"/>
                  <a:endCxn id="47" idx="2"/>
                </p:cNvCxnSpPr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[R] 55"/>
                <p:cNvCxnSpPr>
                  <a:stCxn id="51" idx="4"/>
                  <a:endCxn id="49" idx="1"/>
                </p:cNvCxnSpPr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[R] 56"/>
                <p:cNvCxnSpPr>
                  <a:stCxn id="51" idx="4"/>
                  <a:endCxn id="48" idx="0"/>
                </p:cNvCxnSpPr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[R] 57"/>
                <p:cNvCxnSpPr>
                  <a:stCxn id="51" idx="6"/>
                  <a:endCxn id="46" idx="1"/>
                </p:cNvCxnSpPr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[R] 58"/>
                <p:cNvCxnSpPr>
                  <a:stCxn id="43" idx="6"/>
                  <a:endCxn id="46" idx="1"/>
                </p:cNvCxnSpPr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[R] 5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[R] 60"/>
                <p:cNvCxnSpPr>
                  <a:stCxn id="38" idx="6"/>
                  <a:endCxn id="44" idx="3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[R] 61"/>
                <p:cNvCxnSpPr>
                  <a:stCxn id="38" idx="3"/>
                  <a:endCxn id="42" idx="7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[R] 62"/>
                <p:cNvCxnSpPr>
                  <a:stCxn id="38" idx="6"/>
                  <a:endCxn id="47" idx="2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[R] 63"/>
                <p:cNvCxnSpPr>
                  <a:stCxn id="50" idx="5"/>
                  <a:endCxn id="45" idx="1"/>
                </p:cNvCxnSpPr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[R] 64"/>
                <p:cNvCxnSpPr>
                  <a:stCxn id="45" idx="2"/>
                  <a:endCxn id="49" idx="7"/>
                </p:cNvCxnSpPr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타원 67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0" name="직선 연결선[R] 69"/>
            <p:cNvCxnSpPr>
              <a:endCxn id="42" idx="2"/>
            </p:cNvCxnSpPr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직선 연결선[R] 71"/>
            <p:cNvCxnSpPr>
              <a:endCxn id="46" idx="1"/>
            </p:cNvCxnSpPr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>
              <a:endCxn id="44" idx="0"/>
            </p:cNvCxnSpPr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478165" y="2829342"/>
            <a:ext cx="1141578" cy="1241153"/>
            <a:chOff x="2477707" y="2492303"/>
            <a:chExt cx="1141578" cy="1241153"/>
          </a:xfrm>
        </p:grpSpPr>
        <p:grpSp>
          <p:nvGrpSpPr>
            <p:cNvPr id="85" name="그룹 84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6" name="Picture 34" descr="cl_st_000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줄무늬가 있는 오른쪽 화살표[S] 76"/>
          <p:cNvSpPr/>
          <p:nvPr/>
        </p:nvSpPr>
        <p:spPr>
          <a:xfrm>
            <a:off x="3756546" y="3157829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78" name="줄무늬가 있는 오른쪽 화살표[S] 77"/>
          <p:cNvSpPr/>
          <p:nvPr/>
        </p:nvSpPr>
        <p:spPr>
          <a:xfrm>
            <a:off x="8710154" y="3919857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9875045" y="3704040"/>
            <a:ext cx="1294689" cy="1241153"/>
            <a:chOff x="10004024" y="3626928"/>
            <a:chExt cx="1294689" cy="1241153"/>
          </a:xfrm>
        </p:grpSpPr>
        <p:grpSp>
          <p:nvGrpSpPr>
            <p:cNvPr id="81" name="그룹 80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9" name="Picture 33" descr="cl_st_000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왼쪽/오른쪽 화살표[L] 1"/>
          <p:cNvSpPr/>
          <p:nvPr/>
        </p:nvSpPr>
        <p:spPr>
          <a:xfrm>
            <a:off x="3619743" y="4812426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2179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1749181" y="3583009"/>
            <a:ext cx="1294174" cy="17785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  <p:pic>
        <p:nvPicPr>
          <p:cNvPr id="35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6" y="407424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른쪽 화살표[R] 35"/>
          <p:cNvSpPr/>
          <p:nvPr/>
        </p:nvSpPr>
        <p:spPr>
          <a:xfrm>
            <a:off x="3260315" y="3930190"/>
            <a:ext cx="1407549" cy="107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Similarity.</a:t>
            </a:r>
          </a:p>
          <a:p>
            <a:pPr algn="ctr"/>
            <a:r>
              <a:rPr kumimoji="1" lang="en-US" altLang="ko-KR" sz="1100" dirty="0" smtClean="0"/>
              <a:t>Model.build( )</a:t>
            </a:r>
            <a:endParaRPr kumimoji="1" lang="ko-KR" altLang="en-US" sz="1100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2231437" y="1884011"/>
            <a:ext cx="1141578" cy="1241153"/>
            <a:chOff x="2477707" y="2492303"/>
            <a:chExt cx="1141578" cy="1241153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133" name="직사각형 13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2" name="Picture 34" descr="cl_st_000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887758" y="1335574"/>
            <a:ext cx="3662336" cy="3660538"/>
            <a:chOff x="4866899" y="1759000"/>
            <a:chExt cx="3662336" cy="3660538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148" name="타원 147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50" name="직선 연결선[R] 149"/>
                <p:cNvCxnSpPr>
                  <a:stCxn id="175" idx="6"/>
                  <a:endCxn id="176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타원 150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62" name="직선 연결선[R] 161"/>
                <p:cNvCxnSpPr>
                  <a:stCxn id="175" idx="5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[R] 162"/>
                <p:cNvCxnSpPr>
                  <a:stCxn id="175" idx="4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[R] 163"/>
                <p:cNvCxnSpPr/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[R] 164"/>
                <p:cNvCxnSpPr/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[R] 165"/>
                <p:cNvCxnSpPr/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[R] 166"/>
                <p:cNvCxnSpPr/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[R] 167"/>
                <p:cNvCxnSpPr/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[R] 168"/>
                <p:cNvCxnSpPr>
                  <a:stCxn id="175" idx="6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[R] 169"/>
                <p:cNvCxnSpPr>
                  <a:stCxn id="176" idx="6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[R] 170"/>
                <p:cNvCxnSpPr>
                  <a:stCxn id="176" idx="3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[R] 171"/>
                <p:cNvCxnSpPr>
                  <a:stCxn id="176" idx="6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[R] 172"/>
                <p:cNvCxnSpPr/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[R] 173"/>
                <p:cNvCxnSpPr/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타원 141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3" name="직선 연결선[R] 142"/>
            <p:cNvCxnSpPr/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직선 연결선[R] 143"/>
            <p:cNvCxnSpPr/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[R] 144"/>
            <p:cNvCxnSpPr/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7" name="줄무늬가 있는 오른쪽 화살표[S] 176"/>
          <p:cNvSpPr/>
          <p:nvPr/>
        </p:nvSpPr>
        <p:spPr>
          <a:xfrm>
            <a:off x="3644810" y="2190194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178" name="줄무늬가 있는 오른쪽 화살표[S] 177"/>
          <p:cNvSpPr/>
          <p:nvPr/>
        </p:nvSpPr>
        <p:spPr>
          <a:xfrm>
            <a:off x="8821889" y="2233020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0077209" y="1962349"/>
            <a:ext cx="1294689" cy="1241153"/>
            <a:chOff x="10004024" y="3626928"/>
            <a:chExt cx="1294689" cy="1241153"/>
          </a:xfrm>
        </p:grpSpPr>
        <p:grpSp>
          <p:nvGrpSpPr>
            <p:cNvPr id="180" name="그룹 179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1" name="Picture 33" descr="cl_st_000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" name="왼쪽/오른쪽 화살표[L] 183"/>
          <p:cNvSpPr/>
          <p:nvPr/>
        </p:nvSpPr>
        <p:spPr>
          <a:xfrm>
            <a:off x="8773292" y="4162275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723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00152" y="822486"/>
            <a:ext cx="2366625" cy="2136845"/>
            <a:chOff x="1586112" y="435032"/>
            <a:chExt cx="6268028" cy="48352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8933" y="435032"/>
              <a:ext cx="3873731" cy="387373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410" y="1396538"/>
              <a:ext cx="3873730" cy="38737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112" y="1612206"/>
              <a:ext cx="3658063" cy="3658063"/>
            </a:xfrm>
            <a:prstGeom prst="rect">
              <a:avLst/>
            </a:prstGeom>
          </p:spPr>
        </p:pic>
      </p:grpSp>
      <p:sp>
        <p:nvSpPr>
          <p:cNvPr id="10" name="오른쪽 화살표[R] 9"/>
          <p:cNvSpPr/>
          <p:nvPr/>
        </p:nvSpPr>
        <p:spPr>
          <a:xfrm>
            <a:off x="5666779" y="1552610"/>
            <a:ext cx="975091" cy="683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sensors</a:t>
            </a:r>
            <a:endParaRPr kumimoji="1" lang="ko-KR" altLang="en-US" sz="1100" dirty="0"/>
          </a:p>
        </p:txBody>
      </p:sp>
      <p:grpSp>
        <p:nvGrpSpPr>
          <p:cNvPr id="93" name="그룹 92"/>
          <p:cNvGrpSpPr/>
          <p:nvPr/>
        </p:nvGrpSpPr>
        <p:grpSpPr>
          <a:xfrm>
            <a:off x="6719994" y="928684"/>
            <a:ext cx="1781920" cy="1781265"/>
            <a:chOff x="6719994" y="928684"/>
            <a:chExt cx="1781920" cy="1781265"/>
          </a:xfrm>
        </p:grpSpPr>
        <p:grpSp>
          <p:nvGrpSpPr>
            <p:cNvPr id="52" name="그룹 51"/>
            <p:cNvGrpSpPr/>
            <p:nvPr/>
          </p:nvGrpSpPr>
          <p:grpSpPr>
            <a:xfrm>
              <a:off x="6915335" y="1071869"/>
              <a:ext cx="1586579" cy="1638080"/>
              <a:chOff x="1622442" y="922226"/>
              <a:chExt cx="2812398" cy="4076494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Base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33" y="1415398"/>
              <a:ext cx="1418183" cy="117846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9994" y="928684"/>
              <a:ext cx="474880" cy="513816"/>
            </a:xfrm>
            <a:prstGeom prst="rect">
              <a:avLst/>
            </a:prstGeom>
          </p:spPr>
        </p:pic>
      </p:grpSp>
      <p:sp>
        <p:nvSpPr>
          <p:cNvPr id="87" name="오른쪽 화살표[R] 86"/>
          <p:cNvSpPr/>
          <p:nvPr/>
        </p:nvSpPr>
        <p:spPr>
          <a:xfrm rot="5400000">
            <a:off x="7204453" y="3098145"/>
            <a:ext cx="1008341" cy="75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analysis</a:t>
            </a:r>
            <a:endParaRPr kumimoji="1" lang="ko-KR" altLang="en-US" sz="1100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6915333" y="4245300"/>
            <a:ext cx="1586579" cy="1638080"/>
            <a:chOff x="6915333" y="4245300"/>
            <a:chExt cx="1586579" cy="1638080"/>
          </a:xfrm>
        </p:grpSpPr>
        <p:grpSp>
          <p:nvGrpSpPr>
            <p:cNvPr id="88" name="그룹 87"/>
            <p:cNvGrpSpPr/>
            <p:nvPr/>
          </p:nvGrpSpPr>
          <p:grpSpPr>
            <a:xfrm>
              <a:off x="6915333" y="4245300"/>
              <a:ext cx="1586579" cy="1638080"/>
              <a:chOff x="1622442" y="922226"/>
              <a:chExt cx="2812398" cy="4076494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Model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367" y="4524200"/>
              <a:ext cx="1348509" cy="1307727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3806735" y="4245300"/>
            <a:ext cx="1586579" cy="1638080"/>
            <a:chOff x="4789291" y="3653707"/>
            <a:chExt cx="1586579" cy="1638080"/>
          </a:xfrm>
        </p:grpSpPr>
        <p:grpSp>
          <p:nvGrpSpPr>
            <p:cNvPr id="96" name="그룹 95"/>
            <p:cNvGrpSpPr/>
            <p:nvPr/>
          </p:nvGrpSpPr>
          <p:grpSpPr>
            <a:xfrm>
              <a:off x="4789291" y="3653707"/>
              <a:ext cx="1586579" cy="1638080"/>
              <a:chOff x="1622442" y="922226"/>
              <a:chExt cx="2812398" cy="4076494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Report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852" y="4145164"/>
              <a:ext cx="1167455" cy="882612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5666776" y="4411812"/>
            <a:ext cx="975092" cy="1410305"/>
            <a:chOff x="5666776" y="4411812"/>
            <a:chExt cx="975092" cy="1410305"/>
          </a:xfrm>
        </p:grpSpPr>
        <p:sp>
          <p:nvSpPr>
            <p:cNvPr id="102" name="왼쪽 화살표[L] 101"/>
            <p:cNvSpPr/>
            <p:nvPr/>
          </p:nvSpPr>
          <p:spPr>
            <a:xfrm>
              <a:off x="5666777" y="4411812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/>
                <a:t>abnormal</a:t>
              </a:r>
            </a:p>
            <a:p>
              <a:pPr algn="ctr"/>
              <a:r>
                <a:rPr kumimoji="1" lang="en-US" altLang="ko-KR" sz="800" dirty="0" smtClean="0"/>
                <a:t>detection</a:t>
              </a:r>
              <a:endParaRPr kumimoji="1" lang="ko-KR" altLang="en-US" sz="800" dirty="0"/>
            </a:p>
          </p:txBody>
        </p:sp>
        <p:sp>
          <p:nvSpPr>
            <p:cNvPr id="103" name="왼쪽 화살표[L] 102"/>
            <p:cNvSpPr/>
            <p:nvPr/>
          </p:nvSpPr>
          <p:spPr>
            <a:xfrm>
              <a:off x="5666776" y="5172227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/>
                <a:t>d</a:t>
              </a:r>
              <a:r>
                <a:rPr kumimoji="1" lang="en-US" altLang="ko-KR" sz="800" dirty="0" smtClean="0"/>
                <a:t>ependency</a:t>
              </a:r>
            </a:p>
            <a:p>
              <a:pPr algn="ctr"/>
              <a:r>
                <a:rPr kumimoji="1" lang="en-US" altLang="ko-KR" sz="800" dirty="0" smtClean="0"/>
                <a:t>grouping</a:t>
              </a:r>
            </a:p>
          </p:txBody>
        </p:sp>
      </p:grpSp>
      <p:sp>
        <p:nvSpPr>
          <p:cNvPr id="2" name="줄무늬가 있는 오른쪽 화살표[S] 1"/>
          <p:cNvSpPr/>
          <p:nvPr/>
        </p:nvSpPr>
        <p:spPr>
          <a:xfrm rot="16200000">
            <a:off x="4101484" y="3099625"/>
            <a:ext cx="997078" cy="90711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i</a:t>
            </a:r>
            <a:r>
              <a:rPr kumimoji="1" lang="en-US" altLang="ko-KR" sz="800" dirty="0" smtClean="0"/>
              <a:t>mprove</a:t>
            </a:r>
          </a:p>
          <a:p>
            <a:pPr algn="ctr"/>
            <a:r>
              <a:rPr kumimoji="1" lang="en-US" altLang="ko-KR" sz="800" dirty="0"/>
              <a:t>e</a:t>
            </a:r>
            <a:r>
              <a:rPr kumimoji="1" lang="en-US" altLang="ko-KR" sz="800" dirty="0" smtClean="0"/>
              <a:t>nergy efficiency</a:t>
            </a:r>
            <a:endParaRPr kumimoji="1"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736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0329" y="2324833"/>
            <a:ext cx="1636295" cy="116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Raw </a:t>
            </a:r>
          </a:p>
          <a:p>
            <a:pPr algn="ctr"/>
            <a:r>
              <a:rPr kumimoji="1" lang="en-US" altLang="ko-KR" dirty="0" smtClean="0"/>
              <a:t>sensor</a:t>
            </a:r>
          </a:p>
          <a:p>
            <a:pPr algn="ctr"/>
            <a:r>
              <a:rPr kumimoji="1" lang="en-US" altLang="ko-KR" dirty="0" smtClean="0"/>
              <a:t>data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09374" y="612489"/>
            <a:ext cx="8891563" cy="251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020405" y="993911"/>
            <a:ext cx="2187245" cy="1773937"/>
            <a:chOff x="3335730" y="843460"/>
            <a:chExt cx="2187245" cy="1773937"/>
          </a:xfrm>
        </p:grpSpPr>
        <p:grpSp>
          <p:nvGrpSpPr>
            <p:cNvPr id="10" name="그룹 9"/>
            <p:cNvGrpSpPr/>
            <p:nvPr/>
          </p:nvGrpSpPr>
          <p:grpSpPr>
            <a:xfrm>
              <a:off x="3335730" y="843460"/>
              <a:ext cx="2187245" cy="1773937"/>
              <a:chOff x="3591763" y="929031"/>
              <a:chExt cx="2157984" cy="215143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91763" y="1156572"/>
                <a:ext cx="2157984" cy="19238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591763" y="929031"/>
                <a:ext cx="2157984" cy="365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Preprocessing</a:t>
                </a:r>
                <a:endParaRPr kumimoji="1" lang="ko-KR" altLang="en-US" sz="14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514953" y="1317505"/>
              <a:ext cx="1828800" cy="1128369"/>
              <a:chOff x="3514953" y="1317505"/>
              <a:chExt cx="1828800" cy="112836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514953" y="1317505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Time scale</a:t>
                </a:r>
                <a:endParaRPr kumimoji="1" lang="ko-KR" altLang="en-US" sz="14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514953" y="2138636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Normalization</a:t>
                </a:r>
                <a:endParaRPr kumimoji="1" lang="ko-KR" altLang="en-US" sz="14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514953" y="1730429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Interpolation</a:t>
                </a:r>
                <a:endParaRPr kumimoji="1" lang="ko-KR" altLang="en-US" sz="1400" dirty="0"/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5628639" y="997015"/>
            <a:ext cx="2357123" cy="1893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8639" y="843397"/>
            <a:ext cx="2357123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</a:t>
            </a:r>
            <a:endParaRPr kumimoji="1"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09374" y="3875417"/>
            <a:ext cx="5678905" cy="2541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1" name="표 2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83801499"/>
              </p:ext>
            </p:extLst>
          </p:nvPr>
        </p:nvGraphicFramePr>
        <p:xfrm>
          <a:off x="3115367" y="4226748"/>
          <a:ext cx="2276856" cy="180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952"/>
                <a:gridCol w="758952"/>
                <a:gridCol w="758952"/>
              </a:tblGrid>
              <a:tr h="45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File name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Raw data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Refined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data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(10mb)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(3mb)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114027" y="6086838"/>
            <a:ext cx="461665" cy="373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is-IS" altLang="ko-KR" dirty="0" smtClean="0"/>
              <a:t>… </a:t>
            </a:r>
            <a:endParaRPr kumimoji="1" lang="ko-KR" altLang="en-US" dirty="0"/>
          </a:p>
        </p:txBody>
      </p:sp>
      <p:cxnSp>
        <p:nvCxnSpPr>
          <p:cNvPr id="29" name="직선 화살표 연결선 28"/>
          <p:cNvCxnSpPr>
            <a:stCxn id="21" idx="0"/>
            <a:endCxn id="9" idx="2"/>
          </p:cNvCxnSpPr>
          <p:nvPr/>
        </p:nvCxnSpPr>
        <p:spPr>
          <a:xfrm flipH="1" flipV="1">
            <a:off x="4114028" y="2767848"/>
            <a:ext cx="139767" cy="14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6" idx="3"/>
            <a:endCxn id="21" idx="0"/>
          </p:cNvCxnSpPr>
          <p:nvPr/>
        </p:nvCxnSpPr>
        <p:spPr>
          <a:xfrm>
            <a:off x="2056624" y="2907016"/>
            <a:ext cx="2197171" cy="1319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2"/>
          </p:cNvCxnSpPr>
          <p:nvPr/>
        </p:nvCxnSpPr>
        <p:spPr>
          <a:xfrm>
            <a:off x="4114028" y="2767848"/>
            <a:ext cx="845430" cy="1473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18" idx="1"/>
          </p:cNvCxnSpPr>
          <p:nvPr/>
        </p:nvCxnSpPr>
        <p:spPr>
          <a:xfrm flipV="1">
            <a:off x="4971117" y="1943669"/>
            <a:ext cx="657522" cy="228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759397" y="128418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Covariance</a:t>
            </a:r>
            <a:endParaRPr kumimoji="1"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6892020" y="127145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Cosine similarity</a:t>
            </a:r>
            <a:endParaRPr kumimoji="1" lang="ko-KR" altLang="en-US" sz="1000" dirty="0"/>
          </a:p>
        </p:txBody>
      </p:sp>
      <p:sp>
        <p:nvSpPr>
          <p:cNvPr id="46" name="직사각형 45"/>
          <p:cNvSpPr/>
          <p:nvPr/>
        </p:nvSpPr>
        <p:spPr>
          <a:xfrm>
            <a:off x="5759397" y="183065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Euclidian distance</a:t>
            </a:r>
            <a:endParaRPr kumimoji="1"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6892020" y="181792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Manhattan distance</a:t>
            </a:r>
            <a:endParaRPr kumimoji="1"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5762935" y="2380857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Gradient similarity</a:t>
            </a:r>
            <a:endParaRPr kumimoji="1" lang="ko-KR" altLang="en-US" sz="1050" dirty="0"/>
          </a:p>
        </p:txBody>
      </p:sp>
      <p:sp>
        <p:nvSpPr>
          <p:cNvPr id="49" name="직사각형 48"/>
          <p:cNvSpPr/>
          <p:nvPr/>
        </p:nvSpPr>
        <p:spPr>
          <a:xfrm>
            <a:off x="6895558" y="2368135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Reversed-gradient similarity</a:t>
            </a:r>
            <a:endParaRPr kumimoji="1" lang="ko-KR" altLang="en-US" sz="1000" dirty="0"/>
          </a:p>
        </p:txBody>
      </p:sp>
      <p:grpSp>
        <p:nvGrpSpPr>
          <p:cNvPr id="51" name="Group 79"/>
          <p:cNvGrpSpPr>
            <a:grpSpLocks/>
          </p:cNvGrpSpPr>
          <p:nvPr/>
        </p:nvGrpSpPr>
        <p:grpSpPr bwMode="auto">
          <a:xfrm>
            <a:off x="2294653" y="3596255"/>
            <a:ext cx="725752" cy="454025"/>
            <a:chOff x="2011" y="1540"/>
            <a:chExt cx="506" cy="345"/>
          </a:xfrm>
        </p:grpSpPr>
        <p:grpSp>
          <p:nvGrpSpPr>
            <p:cNvPr id="52" name="Group 78"/>
            <p:cNvGrpSpPr>
              <a:grpSpLocks/>
            </p:cNvGrpSpPr>
            <p:nvPr/>
          </p:nvGrpSpPr>
          <p:grpSpPr bwMode="auto">
            <a:xfrm>
              <a:off x="2011" y="1683"/>
              <a:ext cx="506" cy="202"/>
              <a:chOff x="2011" y="1683"/>
              <a:chExt cx="506" cy="202"/>
            </a:xfrm>
          </p:grpSpPr>
          <p:pic>
            <p:nvPicPr>
              <p:cNvPr id="54" name="Picture 75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1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6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3" name="Picture 77" descr="cl_st_001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" y="1540"/>
              <a:ext cx="2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249" descr="톱니2"/>
          <p:cNvPicPr>
            <a:picLocks noChangeAspect="1" noChangeArrowheads="1"/>
          </p:cNvPicPr>
          <p:nvPr/>
        </p:nvPicPr>
        <p:blipFill>
          <a:blip r:embed="rId4" cstate="print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53" y="329914"/>
            <a:ext cx="61224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5834632" y="4199788"/>
            <a:ext cx="2150390" cy="1892541"/>
            <a:chOff x="5798216" y="4145872"/>
            <a:chExt cx="2150390" cy="1892541"/>
          </a:xfrm>
        </p:grpSpPr>
        <p:sp>
          <p:nvSpPr>
            <p:cNvPr id="50" name="직사각형 49"/>
            <p:cNvSpPr/>
            <p:nvPr/>
          </p:nvSpPr>
          <p:spPr>
            <a:xfrm>
              <a:off x="5798216" y="4281175"/>
              <a:ext cx="2150390" cy="17572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798216" y="4145872"/>
              <a:ext cx="2150390" cy="301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Similarity models</a:t>
              </a:r>
              <a:endParaRPr kumimoji="1" lang="ko-KR" altLang="en-US" sz="1400" dirty="0"/>
            </a:p>
          </p:txBody>
        </p:sp>
      </p:grpSp>
      <p:sp>
        <p:nvSpPr>
          <p:cNvPr id="76" name="왼쪽/오른쪽 화살표[L] 75"/>
          <p:cNvSpPr/>
          <p:nvPr/>
        </p:nvSpPr>
        <p:spPr>
          <a:xfrm>
            <a:off x="5478045" y="5143497"/>
            <a:ext cx="272997" cy="17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5983601" y="4607511"/>
            <a:ext cx="1885152" cy="1424182"/>
            <a:chOff x="5956917" y="4607511"/>
            <a:chExt cx="1885152" cy="1424182"/>
          </a:xfrm>
        </p:grpSpPr>
        <p:grpSp>
          <p:nvGrpSpPr>
            <p:cNvPr id="89" name="그룹 88"/>
            <p:cNvGrpSpPr/>
            <p:nvPr/>
          </p:nvGrpSpPr>
          <p:grpSpPr>
            <a:xfrm>
              <a:off x="5956917" y="4922484"/>
              <a:ext cx="1885152" cy="737165"/>
              <a:chOff x="5956917" y="4922484"/>
              <a:chExt cx="1936968" cy="737165"/>
            </a:xfrm>
          </p:grpSpPr>
          <p:cxnSp>
            <p:nvCxnSpPr>
              <p:cNvPr id="80" name="직선 연결선[R] 79"/>
              <p:cNvCxnSpPr/>
              <p:nvPr/>
            </p:nvCxnSpPr>
            <p:spPr>
              <a:xfrm>
                <a:off x="5956917" y="4922484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80"/>
              <p:cNvCxnSpPr/>
              <p:nvPr/>
            </p:nvCxnSpPr>
            <p:spPr>
              <a:xfrm>
                <a:off x="5956917" y="5287605"/>
                <a:ext cx="1936968" cy="1073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/>
              <p:cNvCxnSpPr/>
              <p:nvPr/>
            </p:nvCxnSpPr>
            <p:spPr>
              <a:xfrm>
                <a:off x="5956917" y="5650772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6277485" y="4607511"/>
              <a:ext cx="1244015" cy="1424182"/>
              <a:chOff x="6260329" y="4607511"/>
              <a:chExt cx="1244015" cy="1424182"/>
            </a:xfrm>
          </p:grpSpPr>
          <p:cxnSp>
            <p:nvCxnSpPr>
              <p:cNvPr id="78" name="직선 연결선[R] 77"/>
              <p:cNvCxnSpPr/>
              <p:nvPr/>
            </p:nvCxnSpPr>
            <p:spPr>
              <a:xfrm>
                <a:off x="6260329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82"/>
              <p:cNvCxnSpPr/>
              <p:nvPr/>
            </p:nvCxnSpPr>
            <p:spPr>
              <a:xfrm>
                <a:off x="6686563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83"/>
              <p:cNvCxnSpPr/>
              <p:nvPr/>
            </p:nvCxnSpPr>
            <p:spPr>
              <a:xfrm>
                <a:off x="7097790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84"/>
              <p:cNvCxnSpPr/>
              <p:nvPr/>
            </p:nvCxnSpPr>
            <p:spPr>
              <a:xfrm>
                <a:off x="7504344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6805598" y="460099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196725" y="459047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</a:t>
            </a:r>
            <a:endParaRPr kumimoji="1"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590955" y="4590474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1400" dirty="0" smtClean="0"/>
              <a:t>…</a:t>
            </a:r>
            <a:endParaRPr kumimoji="1"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005065" y="530663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007445" y="5734252"/>
            <a:ext cx="400110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is-IS" altLang="ko-KR" sz="1400" smtClean="0"/>
              <a:t>…</a:t>
            </a:r>
            <a:endParaRPr kumimoji="1"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994152" y="492928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373340" y="460099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 rot="19551439">
            <a:off x="6340175" y="5302441"/>
            <a:ext cx="1419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Similarity score</a:t>
            </a:r>
            <a:endParaRPr kumimoji="1" lang="ko-KR" altLang="en-US" sz="1400" dirty="0"/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6391755" y="2899741"/>
            <a:ext cx="102626" cy="1309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74" idx="3"/>
            <a:endCxn id="105" idx="1"/>
          </p:cNvCxnSpPr>
          <p:nvPr/>
        </p:nvCxnSpPr>
        <p:spPr>
          <a:xfrm flipV="1">
            <a:off x="7985022" y="3526264"/>
            <a:ext cx="994635" cy="824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8979657" y="3370177"/>
            <a:ext cx="2621280" cy="3120702"/>
            <a:chOff x="9144000" y="531224"/>
            <a:chExt cx="2621280" cy="3120702"/>
          </a:xfrm>
        </p:grpSpPr>
        <p:grpSp>
          <p:nvGrpSpPr>
            <p:cNvPr id="128" name="그룹 127"/>
            <p:cNvGrpSpPr/>
            <p:nvPr/>
          </p:nvGrpSpPr>
          <p:grpSpPr>
            <a:xfrm>
              <a:off x="9144000" y="531224"/>
              <a:ext cx="2621280" cy="3120702"/>
              <a:chOff x="9144000" y="531224"/>
              <a:chExt cx="2621280" cy="3120702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9144000" y="722811"/>
                <a:ext cx="2621280" cy="29291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9144000" y="531224"/>
                <a:ext cx="2621280" cy="3121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smtClean="0"/>
                  <a:t>Visualization</a:t>
                </a:r>
                <a:endParaRPr kumimoji="1" lang="en-US" altLang="ko-KR" sz="1400" dirty="0" smtClean="0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9292969" y="945492"/>
              <a:ext cx="2312749" cy="2567396"/>
              <a:chOff x="9292969" y="945492"/>
              <a:chExt cx="2312749" cy="2567396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2969" y="945492"/>
                <a:ext cx="2302157" cy="1190330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3561" y="2237916"/>
                <a:ext cx="2302157" cy="1274972"/>
              </a:xfrm>
              <a:prstGeom prst="rect">
                <a:avLst/>
              </a:prstGeom>
            </p:spPr>
          </p:pic>
        </p:grpSp>
      </p:grpSp>
      <p:cxnSp>
        <p:nvCxnSpPr>
          <p:cNvPr id="134" name="꺾인 연결선[E] 133"/>
          <p:cNvCxnSpPr>
            <a:endCxn id="105" idx="1"/>
          </p:cNvCxnSpPr>
          <p:nvPr/>
        </p:nvCxnSpPr>
        <p:spPr>
          <a:xfrm flipV="1">
            <a:off x="5392223" y="3526264"/>
            <a:ext cx="3587434" cy="941909"/>
          </a:xfrm>
          <a:prstGeom prst="bentConnector3">
            <a:avLst>
              <a:gd name="adj1" fmla="val 77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388279" y="843397"/>
            <a:ext cx="2784818" cy="2046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8388279" y="843397"/>
            <a:ext cx="2784818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Abnormal detection</a:t>
            </a:r>
            <a:endParaRPr kumimoji="1" lang="ko-KR" altLang="en-US" sz="1400" dirty="0"/>
          </a:p>
        </p:txBody>
      </p:sp>
      <p:sp>
        <p:nvSpPr>
          <p:cNvPr id="148" name="직사각형 147"/>
          <p:cNvSpPr/>
          <p:nvPr/>
        </p:nvSpPr>
        <p:spPr>
          <a:xfrm>
            <a:off x="8485263" y="1268246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Daily</a:t>
            </a:r>
            <a:endParaRPr kumimoji="1" lang="ko-KR" altLang="en-US" sz="1400" dirty="0"/>
          </a:p>
        </p:txBody>
      </p:sp>
      <p:sp>
        <p:nvSpPr>
          <p:cNvPr id="151" name="직사각형 150"/>
          <p:cNvSpPr/>
          <p:nvPr/>
        </p:nvSpPr>
        <p:spPr>
          <a:xfrm>
            <a:off x="8497510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Weekly</a:t>
            </a:r>
            <a:endParaRPr kumimoji="1" lang="ko-KR" altLang="en-US" sz="1400" dirty="0"/>
          </a:p>
        </p:txBody>
      </p:sp>
      <p:sp>
        <p:nvSpPr>
          <p:cNvPr id="152" name="직사각형 151"/>
          <p:cNvSpPr/>
          <p:nvPr/>
        </p:nvSpPr>
        <p:spPr>
          <a:xfrm>
            <a:off x="8497510" y="2363568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Monthly</a:t>
            </a:r>
            <a:endParaRPr kumimoji="1" lang="ko-KR" altLang="en-US" sz="1400" dirty="0"/>
          </a:p>
        </p:txBody>
      </p:sp>
      <p:cxnSp>
        <p:nvCxnSpPr>
          <p:cNvPr id="154" name="직선 연결선[R] 153"/>
          <p:cNvCxnSpPr/>
          <p:nvPr/>
        </p:nvCxnSpPr>
        <p:spPr>
          <a:xfrm>
            <a:off x="9789397" y="1284698"/>
            <a:ext cx="0" cy="14996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10030661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Neighbor</a:t>
            </a:r>
            <a:endParaRPr kumimoji="1" lang="ko-KR" altLang="en-US" sz="1400" dirty="0"/>
          </a:p>
        </p:txBody>
      </p:sp>
      <p:cxnSp>
        <p:nvCxnSpPr>
          <p:cNvPr id="157" name="꺾인 연결선[E] 156"/>
          <p:cNvCxnSpPr/>
          <p:nvPr/>
        </p:nvCxnSpPr>
        <p:spPr>
          <a:xfrm flipV="1">
            <a:off x="5685950" y="997018"/>
            <a:ext cx="2702330" cy="2529246"/>
          </a:xfrm>
          <a:prstGeom prst="bentConnector3">
            <a:avLst>
              <a:gd name="adj1" fmla="val 924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/>
          <p:cNvCxnSpPr>
            <a:stCxn id="74" idx="0"/>
            <a:endCxn id="155" idx="2"/>
          </p:cNvCxnSpPr>
          <p:nvPr/>
        </p:nvCxnSpPr>
        <p:spPr>
          <a:xfrm rot="5400000" flipH="1" flipV="1">
            <a:off x="7749015" y="1401540"/>
            <a:ext cx="1959061" cy="3637437"/>
          </a:xfrm>
          <a:prstGeom prst="bentConnector3">
            <a:avLst>
              <a:gd name="adj1" fmla="val 472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74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0329" y="2324833"/>
            <a:ext cx="1636295" cy="116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Raw </a:t>
            </a:r>
          </a:p>
          <a:p>
            <a:pPr algn="ctr"/>
            <a:r>
              <a:rPr kumimoji="1" lang="en-US" altLang="ko-KR" dirty="0" smtClean="0"/>
              <a:t>sensor</a:t>
            </a:r>
          </a:p>
          <a:p>
            <a:pPr algn="ctr"/>
            <a:r>
              <a:rPr kumimoji="1" lang="en-US" altLang="ko-KR" dirty="0" smtClean="0"/>
              <a:t>data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09374" y="612489"/>
            <a:ext cx="8891563" cy="251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020405" y="993911"/>
            <a:ext cx="2187245" cy="1773937"/>
            <a:chOff x="3335730" y="843460"/>
            <a:chExt cx="2187245" cy="1773937"/>
          </a:xfrm>
        </p:grpSpPr>
        <p:grpSp>
          <p:nvGrpSpPr>
            <p:cNvPr id="10" name="그룹 9"/>
            <p:cNvGrpSpPr/>
            <p:nvPr/>
          </p:nvGrpSpPr>
          <p:grpSpPr>
            <a:xfrm>
              <a:off x="3335730" y="843460"/>
              <a:ext cx="2187245" cy="1773937"/>
              <a:chOff x="3591763" y="929031"/>
              <a:chExt cx="2157984" cy="215143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91763" y="1156572"/>
                <a:ext cx="2157984" cy="19238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591763" y="929031"/>
                <a:ext cx="2157984" cy="365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Preprocessing</a:t>
                </a:r>
                <a:endParaRPr kumimoji="1" lang="ko-KR" altLang="en-US" sz="14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514953" y="1317505"/>
              <a:ext cx="1828800" cy="1128369"/>
              <a:chOff x="3514953" y="1317505"/>
              <a:chExt cx="1828800" cy="112836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514953" y="1317505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Time scale</a:t>
                </a:r>
                <a:endParaRPr kumimoji="1" lang="ko-KR" altLang="en-US" sz="14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514953" y="2138636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Normalization</a:t>
                </a:r>
                <a:endParaRPr kumimoji="1" lang="ko-KR" altLang="en-US" sz="14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514953" y="1730429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Interpolation</a:t>
                </a:r>
                <a:endParaRPr kumimoji="1" lang="ko-KR" altLang="en-US" sz="1400" dirty="0"/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5628639" y="997015"/>
            <a:ext cx="2357123" cy="1893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8639" y="843397"/>
            <a:ext cx="2357123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</a:t>
            </a:r>
            <a:endParaRPr kumimoji="1"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09374" y="3875417"/>
            <a:ext cx="5678905" cy="2541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1" name="표 20"/>
          <p:cNvGraphicFramePr>
            <a:graphicFrameLocks noGrp="1" noChangeAspect="1"/>
          </p:cNvGraphicFramePr>
          <p:nvPr>
            <p:extLst/>
          </p:nvPr>
        </p:nvGraphicFramePr>
        <p:xfrm>
          <a:off x="3115367" y="4226748"/>
          <a:ext cx="2276856" cy="180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952"/>
                <a:gridCol w="758952"/>
                <a:gridCol w="758952"/>
              </a:tblGrid>
              <a:tr h="45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File name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Raw data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Refined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data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(10mb)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(3mb)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114027" y="6086838"/>
            <a:ext cx="461665" cy="373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is-IS" altLang="ko-KR" dirty="0" smtClean="0"/>
              <a:t>… </a:t>
            </a:r>
            <a:endParaRPr kumimoji="1" lang="ko-KR" altLang="en-US" dirty="0"/>
          </a:p>
        </p:txBody>
      </p:sp>
      <p:cxnSp>
        <p:nvCxnSpPr>
          <p:cNvPr id="29" name="직선 화살표 연결선 28"/>
          <p:cNvCxnSpPr>
            <a:stCxn id="21" idx="0"/>
            <a:endCxn id="9" idx="2"/>
          </p:cNvCxnSpPr>
          <p:nvPr/>
        </p:nvCxnSpPr>
        <p:spPr>
          <a:xfrm flipH="1" flipV="1">
            <a:off x="4114028" y="2767848"/>
            <a:ext cx="139767" cy="14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6" idx="3"/>
            <a:endCxn id="21" idx="0"/>
          </p:cNvCxnSpPr>
          <p:nvPr/>
        </p:nvCxnSpPr>
        <p:spPr>
          <a:xfrm>
            <a:off x="2056624" y="2907016"/>
            <a:ext cx="2197171" cy="1319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2"/>
          </p:cNvCxnSpPr>
          <p:nvPr/>
        </p:nvCxnSpPr>
        <p:spPr>
          <a:xfrm>
            <a:off x="4114028" y="2767848"/>
            <a:ext cx="845430" cy="1473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18" idx="1"/>
          </p:cNvCxnSpPr>
          <p:nvPr/>
        </p:nvCxnSpPr>
        <p:spPr>
          <a:xfrm flipV="1">
            <a:off x="4971117" y="1943669"/>
            <a:ext cx="657522" cy="228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759397" y="128418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Covariance</a:t>
            </a:r>
            <a:endParaRPr kumimoji="1"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6892020" y="127145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Cosine similarity</a:t>
            </a:r>
            <a:endParaRPr kumimoji="1" lang="ko-KR" altLang="en-US" sz="1000" dirty="0"/>
          </a:p>
        </p:txBody>
      </p:sp>
      <p:sp>
        <p:nvSpPr>
          <p:cNvPr id="46" name="직사각형 45"/>
          <p:cNvSpPr/>
          <p:nvPr/>
        </p:nvSpPr>
        <p:spPr>
          <a:xfrm>
            <a:off x="5759397" y="183065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Euclidian distance</a:t>
            </a:r>
            <a:endParaRPr kumimoji="1"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6892020" y="181792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Manhattan distance</a:t>
            </a:r>
            <a:endParaRPr kumimoji="1"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5762935" y="2380857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Gradient similarity</a:t>
            </a:r>
            <a:endParaRPr kumimoji="1" lang="ko-KR" altLang="en-US" sz="1050" dirty="0"/>
          </a:p>
        </p:txBody>
      </p:sp>
      <p:sp>
        <p:nvSpPr>
          <p:cNvPr id="49" name="직사각형 48"/>
          <p:cNvSpPr/>
          <p:nvPr/>
        </p:nvSpPr>
        <p:spPr>
          <a:xfrm>
            <a:off x="6895558" y="2368135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Reversed-gradient similarity</a:t>
            </a:r>
            <a:endParaRPr kumimoji="1" lang="ko-KR" altLang="en-US" sz="1000" dirty="0"/>
          </a:p>
        </p:txBody>
      </p:sp>
      <p:grpSp>
        <p:nvGrpSpPr>
          <p:cNvPr id="51" name="Group 79"/>
          <p:cNvGrpSpPr>
            <a:grpSpLocks/>
          </p:cNvGrpSpPr>
          <p:nvPr/>
        </p:nvGrpSpPr>
        <p:grpSpPr bwMode="auto">
          <a:xfrm>
            <a:off x="2294653" y="3596255"/>
            <a:ext cx="725752" cy="454025"/>
            <a:chOff x="2011" y="1540"/>
            <a:chExt cx="506" cy="345"/>
          </a:xfrm>
        </p:grpSpPr>
        <p:grpSp>
          <p:nvGrpSpPr>
            <p:cNvPr id="52" name="Group 78"/>
            <p:cNvGrpSpPr>
              <a:grpSpLocks/>
            </p:cNvGrpSpPr>
            <p:nvPr/>
          </p:nvGrpSpPr>
          <p:grpSpPr bwMode="auto">
            <a:xfrm>
              <a:off x="2011" y="1683"/>
              <a:ext cx="506" cy="202"/>
              <a:chOff x="2011" y="1683"/>
              <a:chExt cx="506" cy="202"/>
            </a:xfrm>
          </p:grpSpPr>
          <p:pic>
            <p:nvPicPr>
              <p:cNvPr id="54" name="Picture 75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1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6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3" name="Picture 77" descr="cl_st_001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" y="1540"/>
              <a:ext cx="2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249" descr="톱니2"/>
          <p:cNvPicPr>
            <a:picLocks noChangeAspect="1" noChangeArrowheads="1"/>
          </p:cNvPicPr>
          <p:nvPr/>
        </p:nvPicPr>
        <p:blipFill>
          <a:blip r:embed="rId4" cstate="print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53" y="329914"/>
            <a:ext cx="61224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5834632" y="4199788"/>
            <a:ext cx="2150390" cy="1892541"/>
            <a:chOff x="5798216" y="4145872"/>
            <a:chExt cx="2150390" cy="1892541"/>
          </a:xfrm>
        </p:grpSpPr>
        <p:sp>
          <p:nvSpPr>
            <p:cNvPr id="50" name="직사각형 49"/>
            <p:cNvSpPr/>
            <p:nvPr/>
          </p:nvSpPr>
          <p:spPr>
            <a:xfrm>
              <a:off x="5798216" y="4281175"/>
              <a:ext cx="2150390" cy="17572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798216" y="4145872"/>
              <a:ext cx="2150390" cy="301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Similarity models</a:t>
              </a:r>
              <a:endParaRPr kumimoji="1" lang="ko-KR" altLang="en-US" sz="1400" dirty="0"/>
            </a:p>
          </p:txBody>
        </p:sp>
      </p:grpSp>
      <p:sp>
        <p:nvSpPr>
          <p:cNvPr id="76" name="왼쪽/오른쪽 화살표[L] 75"/>
          <p:cNvSpPr/>
          <p:nvPr/>
        </p:nvSpPr>
        <p:spPr>
          <a:xfrm>
            <a:off x="5478045" y="5143497"/>
            <a:ext cx="272997" cy="17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5983601" y="4607511"/>
            <a:ext cx="1885152" cy="1424182"/>
            <a:chOff x="5956917" y="4607511"/>
            <a:chExt cx="1885152" cy="1424182"/>
          </a:xfrm>
        </p:grpSpPr>
        <p:grpSp>
          <p:nvGrpSpPr>
            <p:cNvPr id="89" name="그룹 88"/>
            <p:cNvGrpSpPr/>
            <p:nvPr/>
          </p:nvGrpSpPr>
          <p:grpSpPr>
            <a:xfrm>
              <a:off x="5956917" y="4922484"/>
              <a:ext cx="1885152" cy="737165"/>
              <a:chOff x="5956917" y="4922484"/>
              <a:chExt cx="1936968" cy="737165"/>
            </a:xfrm>
          </p:grpSpPr>
          <p:cxnSp>
            <p:nvCxnSpPr>
              <p:cNvPr id="80" name="직선 연결선[R] 79"/>
              <p:cNvCxnSpPr/>
              <p:nvPr/>
            </p:nvCxnSpPr>
            <p:spPr>
              <a:xfrm>
                <a:off x="5956917" y="4922484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80"/>
              <p:cNvCxnSpPr/>
              <p:nvPr/>
            </p:nvCxnSpPr>
            <p:spPr>
              <a:xfrm>
                <a:off x="5956917" y="5287605"/>
                <a:ext cx="1936968" cy="1073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/>
              <p:cNvCxnSpPr/>
              <p:nvPr/>
            </p:nvCxnSpPr>
            <p:spPr>
              <a:xfrm>
                <a:off x="5956917" y="5650772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6277485" y="4607511"/>
              <a:ext cx="1244015" cy="1424182"/>
              <a:chOff x="6260329" y="4607511"/>
              <a:chExt cx="1244015" cy="1424182"/>
            </a:xfrm>
          </p:grpSpPr>
          <p:cxnSp>
            <p:nvCxnSpPr>
              <p:cNvPr id="78" name="직선 연결선[R] 77"/>
              <p:cNvCxnSpPr/>
              <p:nvPr/>
            </p:nvCxnSpPr>
            <p:spPr>
              <a:xfrm>
                <a:off x="6260329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82"/>
              <p:cNvCxnSpPr/>
              <p:nvPr/>
            </p:nvCxnSpPr>
            <p:spPr>
              <a:xfrm>
                <a:off x="6686563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83"/>
              <p:cNvCxnSpPr/>
              <p:nvPr/>
            </p:nvCxnSpPr>
            <p:spPr>
              <a:xfrm>
                <a:off x="7097790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84"/>
              <p:cNvCxnSpPr/>
              <p:nvPr/>
            </p:nvCxnSpPr>
            <p:spPr>
              <a:xfrm>
                <a:off x="7504344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6805598" y="460099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196725" y="459047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</a:t>
            </a:r>
            <a:endParaRPr kumimoji="1"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590955" y="4590474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1400" dirty="0" smtClean="0"/>
              <a:t>…</a:t>
            </a:r>
            <a:endParaRPr kumimoji="1"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005065" y="530663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007445" y="5734252"/>
            <a:ext cx="400110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is-IS" altLang="ko-KR" sz="1400" smtClean="0"/>
              <a:t>…</a:t>
            </a:r>
            <a:endParaRPr kumimoji="1"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994152" y="492928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373340" y="460099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 rot="19551439">
            <a:off x="6340175" y="5302441"/>
            <a:ext cx="1419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Similarity score</a:t>
            </a:r>
            <a:endParaRPr kumimoji="1" lang="ko-KR" altLang="en-US" sz="1400" dirty="0"/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6391755" y="2899741"/>
            <a:ext cx="102626" cy="1309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74" idx="3"/>
            <a:endCxn id="105" idx="1"/>
          </p:cNvCxnSpPr>
          <p:nvPr/>
        </p:nvCxnSpPr>
        <p:spPr>
          <a:xfrm flipV="1">
            <a:off x="7985022" y="3526264"/>
            <a:ext cx="994635" cy="824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8979657" y="3370177"/>
            <a:ext cx="2621280" cy="3120702"/>
            <a:chOff x="9144000" y="531224"/>
            <a:chExt cx="2621280" cy="3120702"/>
          </a:xfrm>
        </p:grpSpPr>
        <p:grpSp>
          <p:nvGrpSpPr>
            <p:cNvPr id="128" name="그룹 127"/>
            <p:cNvGrpSpPr/>
            <p:nvPr/>
          </p:nvGrpSpPr>
          <p:grpSpPr>
            <a:xfrm>
              <a:off x="9144000" y="531224"/>
              <a:ext cx="2621280" cy="3120702"/>
              <a:chOff x="9144000" y="531224"/>
              <a:chExt cx="2621280" cy="3120702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9144000" y="722811"/>
                <a:ext cx="2621280" cy="29291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9144000" y="531224"/>
                <a:ext cx="2621280" cy="3121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smtClean="0"/>
                  <a:t>Visualization</a:t>
                </a:r>
                <a:endParaRPr kumimoji="1" lang="en-US" altLang="ko-KR" sz="1400" dirty="0" smtClean="0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9292969" y="945492"/>
              <a:ext cx="2312749" cy="2567396"/>
              <a:chOff x="9292969" y="945492"/>
              <a:chExt cx="2312749" cy="2567396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2969" y="945492"/>
                <a:ext cx="2302157" cy="1190330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3561" y="2237916"/>
                <a:ext cx="2302157" cy="1274972"/>
              </a:xfrm>
              <a:prstGeom prst="rect">
                <a:avLst/>
              </a:prstGeom>
            </p:spPr>
          </p:pic>
        </p:grpSp>
      </p:grpSp>
      <p:cxnSp>
        <p:nvCxnSpPr>
          <p:cNvPr id="134" name="꺾인 연결선[E] 133"/>
          <p:cNvCxnSpPr>
            <a:endCxn id="105" idx="1"/>
          </p:cNvCxnSpPr>
          <p:nvPr/>
        </p:nvCxnSpPr>
        <p:spPr>
          <a:xfrm flipV="1">
            <a:off x="5392223" y="3526264"/>
            <a:ext cx="3587434" cy="941909"/>
          </a:xfrm>
          <a:prstGeom prst="bentConnector3">
            <a:avLst>
              <a:gd name="adj1" fmla="val 77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388279" y="843397"/>
            <a:ext cx="2784818" cy="2046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8388279" y="843397"/>
            <a:ext cx="2784818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Abnormal detection</a:t>
            </a:r>
            <a:endParaRPr kumimoji="1" lang="ko-KR" altLang="en-US" sz="1400" dirty="0"/>
          </a:p>
        </p:txBody>
      </p:sp>
      <p:sp>
        <p:nvSpPr>
          <p:cNvPr id="148" name="직사각형 147"/>
          <p:cNvSpPr/>
          <p:nvPr/>
        </p:nvSpPr>
        <p:spPr>
          <a:xfrm>
            <a:off x="8485263" y="1268246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Daily</a:t>
            </a:r>
            <a:endParaRPr kumimoji="1" lang="ko-KR" altLang="en-US" sz="1400" dirty="0"/>
          </a:p>
        </p:txBody>
      </p:sp>
      <p:sp>
        <p:nvSpPr>
          <p:cNvPr id="151" name="직사각형 150"/>
          <p:cNvSpPr/>
          <p:nvPr/>
        </p:nvSpPr>
        <p:spPr>
          <a:xfrm>
            <a:off x="8497510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Weekly</a:t>
            </a:r>
            <a:endParaRPr kumimoji="1" lang="ko-KR" altLang="en-US" sz="1400" dirty="0"/>
          </a:p>
        </p:txBody>
      </p:sp>
      <p:sp>
        <p:nvSpPr>
          <p:cNvPr id="152" name="직사각형 151"/>
          <p:cNvSpPr/>
          <p:nvPr/>
        </p:nvSpPr>
        <p:spPr>
          <a:xfrm>
            <a:off x="8497510" y="2363568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Monthly</a:t>
            </a:r>
            <a:endParaRPr kumimoji="1" lang="ko-KR" altLang="en-US" sz="1400" dirty="0"/>
          </a:p>
        </p:txBody>
      </p:sp>
      <p:cxnSp>
        <p:nvCxnSpPr>
          <p:cNvPr id="154" name="직선 연결선[R] 153"/>
          <p:cNvCxnSpPr/>
          <p:nvPr/>
        </p:nvCxnSpPr>
        <p:spPr>
          <a:xfrm>
            <a:off x="9789397" y="1284698"/>
            <a:ext cx="0" cy="14996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10030661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Neighbor</a:t>
            </a:r>
            <a:endParaRPr kumimoji="1" lang="ko-KR" altLang="en-US" sz="1400" dirty="0"/>
          </a:p>
        </p:txBody>
      </p:sp>
      <p:cxnSp>
        <p:nvCxnSpPr>
          <p:cNvPr id="157" name="꺾인 연결선[E] 156"/>
          <p:cNvCxnSpPr/>
          <p:nvPr/>
        </p:nvCxnSpPr>
        <p:spPr>
          <a:xfrm flipV="1">
            <a:off x="5685950" y="997018"/>
            <a:ext cx="2702330" cy="2529246"/>
          </a:xfrm>
          <a:prstGeom prst="bentConnector3">
            <a:avLst>
              <a:gd name="adj1" fmla="val 924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/>
          <p:cNvCxnSpPr>
            <a:stCxn id="74" idx="0"/>
            <a:endCxn id="155" idx="2"/>
          </p:cNvCxnSpPr>
          <p:nvPr/>
        </p:nvCxnSpPr>
        <p:spPr>
          <a:xfrm rot="5400000" flipH="1" flipV="1">
            <a:off x="7749015" y="1401540"/>
            <a:ext cx="1959061" cy="3637437"/>
          </a:xfrm>
          <a:prstGeom prst="bentConnector3">
            <a:avLst>
              <a:gd name="adj1" fmla="val 472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682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4837</TotalTime>
  <Words>280</Words>
  <Application>Microsoft Macintosh PowerPoint</Application>
  <PresentationFormat>와이드스크린</PresentationFormat>
  <Paragraphs>154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31</cp:revision>
  <dcterms:created xsi:type="dcterms:W3CDTF">2016-05-16T04:45:19Z</dcterms:created>
  <dcterms:modified xsi:type="dcterms:W3CDTF">2016-06-29T10:54:47Z</dcterms:modified>
</cp:coreProperties>
</file>